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7" r:id="rId3"/>
    <p:sldId id="259" r:id="rId4"/>
    <p:sldId id="261" r:id="rId5"/>
    <p:sldId id="272" r:id="rId6"/>
    <p:sldId id="267" r:id="rId7"/>
    <p:sldId id="268" r:id="rId8"/>
    <p:sldId id="271" r:id="rId9"/>
    <p:sldId id="269" r:id="rId10"/>
    <p:sldId id="270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32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203200" y="3"/>
            <a:ext cx="3778250" cy="6858001"/>
            <a:chOff x="203200" y="0"/>
            <a:chExt cx="3778250" cy="6858001"/>
          </a:xfrm>
        </p:grpSpPr>
        <p:sp>
          <p:nvSpPr>
            <p:cNvPr id="14" name="Freeform 6"/>
            <p:cNvSpPr/>
            <p:nvPr/>
          </p:nvSpPr>
          <p:spPr bwMode="auto">
            <a:xfrm>
              <a:off x="641350" y="0"/>
              <a:ext cx="1365250" cy="3971925"/>
            </a:xfrm>
            <a:custGeom>
              <a:avLst/>
              <a:gdLst/>
              <a:ahLst/>
              <a:cxnLst/>
              <a:rect l="0" t="0" r="r" b="b"/>
              <a:pathLst>
                <a:path w="860" h="2502">
                  <a:moveTo>
                    <a:pt x="0" y="2445"/>
                  </a:moveTo>
                  <a:lnTo>
                    <a:pt x="228" y="2502"/>
                  </a:lnTo>
                  <a:lnTo>
                    <a:pt x="860" y="0"/>
                  </a:lnTo>
                  <a:lnTo>
                    <a:pt x="620" y="0"/>
                  </a:lnTo>
                  <a:lnTo>
                    <a:pt x="0" y="24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/>
          </p:nvSpPr>
          <p:spPr bwMode="auto">
            <a:xfrm>
              <a:off x="203200" y="0"/>
              <a:ext cx="1336675" cy="3862388"/>
            </a:xfrm>
            <a:custGeom>
              <a:avLst/>
              <a:gdLst/>
              <a:ahLst/>
              <a:cxnLst/>
              <a:rect l="0" t="0" r="r" b="b"/>
              <a:pathLst>
                <a:path w="842" h="2433">
                  <a:moveTo>
                    <a:pt x="842" y="0"/>
                  </a:moveTo>
                  <a:lnTo>
                    <a:pt x="602" y="0"/>
                  </a:lnTo>
                  <a:lnTo>
                    <a:pt x="0" y="2376"/>
                  </a:lnTo>
                  <a:lnTo>
                    <a:pt x="228" y="2433"/>
                  </a:lnTo>
                  <a:lnTo>
                    <a:pt x="842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/>
          </p:nvSpPr>
          <p:spPr bwMode="auto">
            <a:xfrm>
              <a:off x="207963" y="3776663"/>
              <a:ext cx="1936750" cy="3081338"/>
            </a:xfrm>
            <a:custGeom>
              <a:avLst/>
              <a:gdLst/>
              <a:ahLst/>
              <a:cxnLst/>
              <a:rect l="0" t="0" r="r" b="b"/>
              <a:pathLst>
                <a:path w="1220" h="1941">
                  <a:moveTo>
                    <a:pt x="0" y="0"/>
                  </a:moveTo>
                  <a:lnTo>
                    <a:pt x="1166" y="1941"/>
                  </a:lnTo>
                  <a:lnTo>
                    <a:pt x="1220" y="1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646113" y="3886200"/>
              <a:ext cx="2373313" cy="2971800"/>
            </a:xfrm>
            <a:custGeom>
              <a:avLst/>
              <a:gdLst/>
              <a:ahLst/>
              <a:cxnLst/>
              <a:rect l="0" t="0" r="r" b="b"/>
              <a:pathLst>
                <a:path w="1495" h="1872">
                  <a:moveTo>
                    <a:pt x="1495" y="1872"/>
                  </a:moveTo>
                  <a:lnTo>
                    <a:pt x="0" y="0"/>
                  </a:lnTo>
                  <a:lnTo>
                    <a:pt x="1442" y="1872"/>
                  </a:lnTo>
                  <a:lnTo>
                    <a:pt x="1495" y="187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641350" y="3881438"/>
              <a:ext cx="3340100" cy="2976563"/>
            </a:xfrm>
            <a:custGeom>
              <a:avLst/>
              <a:gdLst/>
              <a:ahLst/>
              <a:cxnLst/>
              <a:rect l="0" t="0" r="r" b="b"/>
              <a:pathLst>
                <a:path w="2104" h="1875">
                  <a:moveTo>
                    <a:pt x="0" y="0"/>
                  </a:moveTo>
                  <a:lnTo>
                    <a:pt x="3" y="3"/>
                  </a:lnTo>
                  <a:lnTo>
                    <a:pt x="1498" y="1875"/>
                  </a:lnTo>
                  <a:lnTo>
                    <a:pt x="2104" y="1875"/>
                  </a:lnTo>
                  <a:lnTo>
                    <a:pt x="228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203200" y="3771900"/>
              <a:ext cx="2660650" cy="3086100"/>
            </a:xfrm>
            <a:custGeom>
              <a:avLst/>
              <a:gdLst/>
              <a:ahLst/>
              <a:cxnLst/>
              <a:rect l="0" t="0" r="r" b="b"/>
              <a:pathLst>
                <a:path w="1676" h="1944">
                  <a:moveTo>
                    <a:pt x="1676" y="1944"/>
                  </a:moveTo>
                  <a:lnTo>
                    <a:pt x="264" y="111"/>
                  </a:lnTo>
                  <a:lnTo>
                    <a:pt x="225" y="60"/>
                  </a:lnTo>
                  <a:lnTo>
                    <a:pt x="228" y="60"/>
                  </a:lnTo>
                  <a:lnTo>
                    <a:pt x="264" y="111"/>
                  </a:lnTo>
                  <a:lnTo>
                    <a:pt x="234" y="69"/>
                  </a:lnTo>
                  <a:lnTo>
                    <a:pt x="228" y="57"/>
                  </a:lnTo>
                  <a:lnTo>
                    <a:pt x="222" y="54"/>
                  </a:lnTo>
                  <a:lnTo>
                    <a:pt x="0" y="0"/>
                  </a:lnTo>
                  <a:lnTo>
                    <a:pt x="3" y="3"/>
                  </a:lnTo>
                  <a:lnTo>
                    <a:pt x="1223" y="1944"/>
                  </a:lnTo>
                  <a:lnTo>
                    <a:pt x="1676" y="194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39675" y="914401"/>
            <a:ext cx="6947127" cy="3488266"/>
          </a:xfrm>
        </p:spPr>
        <p:txBody>
          <a:bodyPr anchor="b">
            <a:normAutofit/>
          </a:bodyPr>
          <a:lstStyle>
            <a:lvl1pPr algn="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24240" y="4402670"/>
            <a:ext cx="5762563" cy="1364531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25775" y="6117340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23733" y="6117340"/>
            <a:ext cx="360943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320" y="6117340"/>
            <a:ext cx="41148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reeform 12"/>
          <p:cNvSpPr/>
          <p:nvPr/>
        </p:nvSpPr>
        <p:spPr bwMode="auto">
          <a:xfrm>
            <a:off x="203200" y="3771900"/>
            <a:ext cx="361950" cy="90488"/>
          </a:xfrm>
          <a:custGeom>
            <a:avLst/>
            <a:gdLst/>
            <a:ahLst/>
            <a:cxnLst/>
            <a:rect l="0" t="0" r="r" b="b"/>
            <a:pathLst>
              <a:path w="228" h="57">
                <a:moveTo>
                  <a:pt x="228" y="57"/>
                </a:moveTo>
                <a:lnTo>
                  <a:pt x="0" y="0"/>
                </a:lnTo>
                <a:lnTo>
                  <a:pt x="222" y="54"/>
                </a:lnTo>
                <a:lnTo>
                  <a:pt x="228" y="57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4" name="Freeform 13"/>
          <p:cNvSpPr/>
          <p:nvPr/>
        </p:nvSpPr>
        <p:spPr bwMode="auto">
          <a:xfrm>
            <a:off x="560390" y="3867150"/>
            <a:ext cx="61913" cy="80963"/>
          </a:xfrm>
          <a:custGeom>
            <a:avLst/>
            <a:gdLst/>
            <a:ahLst/>
            <a:cxnLst/>
            <a:rect l="0" t="0" r="r" b="b"/>
            <a:pathLst>
              <a:path w="39" h="51">
                <a:moveTo>
                  <a:pt x="0" y="0"/>
                </a:moveTo>
                <a:lnTo>
                  <a:pt x="39" y="51"/>
                </a:lnTo>
                <a:lnTo>
                  <a:pt x="3" y="0"/>
                </a:lnTo>
                <a:lnTo>
                  <a:pt x="0" y="0"/>
                </a:lnTo>
                <a:close/>
              </a:path>
            </a:pathLst>
          </a:custGeom>
          <a:solidFill>
            <a:srgbClr val="29AB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</p:spTree>
    <p:extLst>
      <p:ext uri="{BB962C8B-B14F-4D97-AF65-F5344CB8AC3E}">
        <p14:creationId xmlns:p14="http://schemas.microsoft.com/office/powerpoint/2010/main" val="3848732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4732865"/>
            <a:ext cx="751599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89977" y="932112"/>
            <a:ext cx="6171065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5" y="5299603"/>
            <a:ext cx="751599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664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6" y="685800"/>
            <a:ext cx="751599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5" y="4343400"/>
            <a:ext cx="7515992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6697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3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9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2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598235" y="3428999"/>
            <a:ext cx="6631128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5" y="4343400"/>
            <a:ext cx="751599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2639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7" y="3308581"/>
            <a:ext cx="751598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7381"/>
            <a:ext cx="751599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84507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969423" y="863023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72199" y="2819399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742" y="685801"/>
            <a:ext cx="6974115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886200"/>
            <a:ext cx="751599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4" y="4775200"/>
            <a:ext cx="751599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026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7" y="685805"/>
            <a:ext cx="7515991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13525" y="3505200"/>
            <a:ext cx="7515992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525" y="4343400"/>
            <a:ext cx="7515992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428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333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1395" y="685800"/>
            <a:ext cx="1328123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526" y="685800"/>
            <a:ext cx="6016373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074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5" y="457201"/>
            <a:ext cx="7704667" cy="198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2135" y="2667000"/>
            <a:ext cx="7704667" cy="333281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44331" y="6108177"/>
            <a:ext cx="857473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72649" y="6108177"/>
            <a:ext cx="5314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8969" y="6108177"/>
            <a:ext cx="42783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929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6997" y="2667002"/>
            <a:ext cx="6699805" cy="2360071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6999" y="5027070"/>
            <a:ext cx="6699802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3319" y="6116074"/>
            <a:ext cx="413483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7699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135" y="685805"/>
            <a:ext cx="7704667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2133" y="2667000"/>
            <a:ext cx="3739896" cy="336867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46904" y="2667000"/>
            <a:ext cx="3739896" cy="334682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742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29482" y="2658533"/>
            <a:ext cx="345629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3523" y="3335340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61710" y="2667000"/>
            <a:ext cx="3467806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57267" y="3335340"/>
            <a:ext cx="3672248" cy="2665259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848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419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391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3525" y="1600200"/>
            <a:ext cx="2662534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7553" y="685804"/>
            <a:ext cx="4681962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3525" y="2971800"/>
            <a:ext cx="266253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1408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2333" y="1752599"/>
            <a:ext cx="4070679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97497" y="914400"/>
            <a:ext cx="2461371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2333" y="3124199"/>
            <a:ext cx="4070679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512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2" y="3"/>
            <a:ext cx="2132013" cy="6858001"/>
            <a:chOff x="0" y="0"/>
            <a:chExt cx="2132013" cy="6858001"/>
          </a:xfrm>
        </p:grpSpPr>
        <p:sp>
          <p:nvSpPr>
            <p:cNvPr id="15" name="Freeform 6"/>
            <p:cNvSpPr/>
            <p:nvPr/>
          </p:nvSpPr>
          <p:spPr bwMode="auto">
            <a:xfrm>
              <a:off x="0" y="0"/>
              <a:ext cx="1073150" cy="5291138"/>
            </a:xfrm>
            <a:custGeom>
              <a:avLst/>
              <a:gdLst/>
              <a:ahLst/>
              <a:cxnLst/>
              <a:rect l="0" t="0" r="r" b="b"/>
              <a:pathLst>
                <a:path w="676" h="3333">
                  <a:moveTo>
                    <a:pt x="0" y="3132"/>
                  </a:moveTo>
                  <a:lnTo>
                    <a:pt x="0" y="3312"/>
                  </a:lnTo>
                  <a:lnTo>
                    <a:pt x="126" y="3333"/>
                  </a:lnTo>
                  <a:lnTo>
                    <a:pt x="676" y="0"/>
                  </a:lnTo>
                  <a:lnTo>
                    <a:pt x="514" y="0"/>
                  </a:lnTo>
                  <a:lnTo>
                    <a:pt x="0" y="31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6" name="Freeform 7"/>
            <p:cNvSpPr/>
            <p:nvPr/>
          </p:nvSpPr>
          <p:spPr bwMode="auto">
            <a:xfrm>
              <a:off x="0" y="0"/>
              <a:ext cx="758825" cy="4624388"/>
            </a:xfrm>
            <a:custGeom>
              <a:avLst/>
              <a:gdLst/>
              <a:ahLst/>
              <a:cxnLst/>
              <a:rect l="0" t="0" r="r" b="b"/>
              <a:pathLst>
                <a:path w="478" h="2913">
                  <a:moveTo>
                    <a:pt x="478" y="0"/>
                  </a:moveTo>
                  <a:lnTo>
                    <a:pt x="318" y="0"/>
                  </a:lnTo>
                  <a:lnTo>
                    <a:pt x="0" y="1938"/>
                  </a:lnTo>
                  <a:lnTo>
                    <a:pt x="0" y="2913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7" name="Freeform 8"/>
            <p:cNvSpPr/>
            <p:nvPr/>
          </p:nvSpPr>
          <p:spPr bwMode="auto">
            <a:xfrm>
              <a:off x="0" y="5662613"/>
              <a:ext cx="906463" cy="1195388"/>
            </a:xfrm>
            <a:custGeom>
              <a:avLst/>
              <a:gdLst/>
              <a:ahLst/>
              <a:cxnLst/>
              <a:rect l="0" t="0" r="r" b="b"/>
              <a:pathLst>
                <a:path w="571" h="753">
                  <a:moveTo>
                    <a:pt x="0" y="0"/>
                  </a:moveTo>
                  <a:lnTo>
                    <a:pt x="0" y="12"/>
                  </a:lnTo>
                  <a:lnTo>
                    <a:pt x="538" y="753"/>
                  </a:lnTo>
                  <a:lnTo>
                    <a:pt x="571" y="7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8" name="Freeform 9"/>
            <p:cNvSpPr/>
            <p:nvPr/>
          </p:nvSpPr>
          <p:spPr bwMode="auto">
            <a:xfrm>
              <a:off x="0" y="5295900"/>
              <a:ext cx="1487488" cy="1562100"/>
            </a:xfrm>
            <a:custGeom>
              <a:avLst/>
              <a:gdLst/>
              <a:ahLst/>
              <a:cxnLst/>
              <a:rect l="0" t="0" r="r" b="b"/>
              <a:pathLst>
                <a:path w="937" h="984">
                  <a:moveTo>
                    <a:pt x="0" y="0"/>
                  </a:moveTo>
                  <a:lnTo>
                    <a:pt x="0" y="3"/>
                  </a:lnTo>
                  <a:lnTo>
                    <a:pt x="901" y="984"/>
                  </a:lnTo>
                  <a:lnTo>
                    <a:pt x="937" y="9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9" name="Freeform 10"/>
            <p:cNvSpPr/>
            <p:nvPr/>
          </p:nvSpPr>
          <p:spPr bwMode="auto">
            <a:xfrm>
              <a:off x="0" y="5257800"/>
              <a:ext cx="2132013" cy="1600200"/>
            </a:xfrm>
            <a:custGeom>
              <a:avLst/>
              <a:gdLst/>
              <a:ahLst/>
              <a:cxnLst/>
              <a:rect l="0" t="0" r="r" b="b"/>
              <a:pathLst>
                <a:path w="1343" h="1008">
                  <a:moveTo>
                    <a:pt x="0" y="24"/>
                  </a:moveTo>
                  <a:lnTo>
                    <a:pt x="937" y="1008"/>
                  </a:lnTo>
                  <a:lnTo>
                    <a:pt x="1343" y="1008"/>
                  </a:lnTo>
                  <a:lnTo>
                    <a:pt x="126" y="21"/>
                  </a:lnTo>
                  <a:lnTo>
                    <a:pt x="0" y="0"/>
                  </a:lnTo>
                  <a:lnTo>
                    <a:pt x="0" y="2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0" name="Freeform 11"/>
            <p:cNvSpPr/>
            <p:nvPr/>
          </p:nvSpPr>
          <p:spPr bwMode="auto">
            <a:xfrm>
              <a:off x="0" y="5357813"/>
              <a:ext cx="1377950" cy="1500188"/>
            </a:xfrm>
            <a:custGeom>
              <a:avLst/>
              <a:gdLst/>
              <a:ahLst/>
              <a:cxnLst/>
              <a:rect l="0" t="0" r="r" b="b"/>
              <a:pathLst>
                <a:path w="868" h="945">
                  <a:moveTo>
                    <a:pt x="0" y="192"/>
                  </a:moveTo>
                  <a:lnTo>
                    <a:pt x="571" y="945"/>
                  </a:lnTo>
                  <a:lnTo>
                    <a:pt x="868" y="945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82135" y="457201"/>
            <a:ext cx="7704667" cy="19812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134" y="2667004"/>
            <a:ext cx="7704666" cy="3356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8681" y="6116074"/>
            <a:ext cx="857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6999" y="6116074"/>
            <a:ext cx="5314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73319" y="6116074"/>
            <a:ext cx="4134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652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txStyles>
    <p:titleStyle>
      <a:lvl1pPr algn="ctr" defTabSz="457189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44" indent="-28574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21" indent="-28574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12" indent="-171446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01" indent="-171446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6CEC-7971-4F36-B0D0-DCF5F68C6E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/>
              <a:t>Trash Classifier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EFE3E7-1F95-4A2F-8A53-59777C27EC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Prerana</a:t>
            </a:r>
            <a:r>
              <a:rPr lang="en-US" dirty="0"/>
              <a:t> </a:t>
            </a:r>
            <a:r>
              <a:rPr lang="en-US" dirty="0" err="1"/>
              <a:t>Samant</a:t>
            </a:r>
            <a:endParaRPr lang="en-US" dirty="0"/>
          </a:p>
          <a:p>
            <a:r>
              <a:rPr lang="en-US" dirty="0"/>
              <a:t>Zeal Patel</a:t>
            </a:r>
          </a:p>
          <a:p>
            <a:r>
              <a:rPr lang="en-US" dirty="0"/>
              <a:t>Ashish Pant</a:t>
            </a:r>
          </a:p>
          <a:p>
            <a:r>
              <a:rPr lang="en-US" dirty="0" err="1"/>
              <a:t>Shufeng</a:t>
            </a:r>
            <a:r>
              <a:rPr lang="en-US" dirty="0"/>
              <a:t> Li</a:t>
            </a:r>
          </a:p>
        </p:txBody>
      </p:sp>
    </p:spTree>
    <p:extLst>
      <p:ext uri="{BB962C8B-B14F-4D97-AF65-F5344CB8AC3E}">
        <p14:creationId xmlns:p14="http://schemas.microsoft.com/office/powerpoint/2010/main" val="9369625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033BC-BB44-4DF9-AFFB-793BF5D3E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be Done further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1E9D9-397F-4F85-82B7-1E6C096DC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 same trained model in raspberry pi using python to detect object from fixed camera to open bin accordingly.</a:t>
            </a:r>
          </a:p>
          <a:p>
            <a:r>
              <a:rPr lang="en-US" dirty="0"/>
              <a:t>Aesthetically improve the trash bin with proper mounting of servos and opening mechanism</a:t>
            </a:r>
          </a:p>
        </p:txBody>
      </p:sp>
    </p:spTree>
    <p:extLst>
      <p:ext uri="{BB962C8B-B14F-4D97-AF65-F5344CB8AC3E}">
        <p14:creationId xmlns:p14="http://schemas.microsoft.com/office/powerpoint/2010/main" val="667832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59004-BE2A-4324-A364-F3B1A0818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2136" y="2438400"/>
            <a:ext cx="7704667" cy="1981200"/>
          </a:xfrm>
        </p:spPr>
        <p:txBody>
          <a:bodyPr/>
          <a:lstStyle/>
          <a:p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398816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9A86E-B84D-497A-BB56-EBC2D4FEF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234" y="733248"/>
            <a:ext cx="7514035" cy="668655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2F4DB-4828-4D6A-9013-E992FF6BA9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236" y="1552757"/>
            <a:ext cx="7514035" cy="438221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Waste management is critical to maintain proper hygiene in our surrounding. Recycling is important to prevent the elements like plastic from deteriorating the environment. </a:t>
            </a:r>
          </a:p>
          <a:p>
            <a:r>
              <a:rPr lang="en-US" dirty="0"/>
              <a:t>Waste is sorted into proper categories</a:t>
            </a:r>
          </a:p>
          <a:p>
            <a:pPr marL="685783" lvl="1" indent="-342891">
              <a:buAutoNum type="arabicPeriod"/>
            </a:pPr>
            <a:r>
              <a:rPr lang="en-US" dirty="0"/>
              <a:t>Organic waste </a:t>
            </a:r>
          </a:p>
          <a:p>
            <a:pPr marL="685783" lvl="1" indent="-342891">
              <a:buAutoNum type="arabicPeriod"/>
            </a:pPr>
            <a:r>
              <a:rPr lang="en-US" dirty="0"/>
              <a:t>Recyclable waste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project will have two aspects.</a:t>
            </a:r>
          </a:p>
          <a:p>
            <a:pPr marL="685783" lvl="1" indent="-342891">
              <a:buAutoNum type="arabicPeriod"/>
            </a:pPr>
            <a:r>
              <a:rPr lang="en-US" dirty="0"/>
              <a:t>The first feature will distinguish between the type of garbage after scanning the object</a:t>
            </a:r>
          </a:p>
          <a:p>
            <a:pPr marL="685783" lvl="1" indent="-342891">
              <a:buAutoNum type="arabicPeriod"/>
            </a:pPr>
            <a:r>
              <a:rPr lang="en-US" dirty="0"/>
              <a:t>the second feature will detect when the garbage bin is full and send an indication to the centralized garbage management system.</a:t>
            </a:r>
          </a:p>
        </p:txBody>
      </p:sp>
    </p:spTree>
    <p:extLst>
      <p:ext uri="{BB962C8B-B14F-4D97-AF65-F5344CB8AC3E}">
        <p14:creationId xmlns:p14="http://schemas.microsoft.com/office/powerpoint/2010/main" val="429080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033BC-BB44-4DF9-AFFB-793BF5D3E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1E9D9-397F-4F85-82B7-1E6C096DC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Implement a smart trash detector to build a basic model to sort the trash into just two categories. Based on the type of trash it will detect the type : 1. Recycle 2. Organic</a:t>
            </a:r>
          </a:p>
          <a:p>
            <a:r>
              <a:rPr lang="en-US" dirty="0"/>
              <a:t>Based on input from camera, it will open the respective lid based on type. </a:t>
            </a:r>
          </a:p>
          <a:p>
            <a:r>
              <a:rPr lang="en-US" dirty="0"/>
              <a:t>To detect if the bin is full and send the message from Node MCU  to Raspberry Pi. Raspberry Pi will further send message to app.</a:t>
            </a:r>
          </a:p>
        </p:txBody>
      </p:sp>
    </p:spTree>
    <p:extLst>
      <p:ext uri="{BB962C8B-B14F-4D97-AF65-F5344CB8AC3E}">
        <p14:creationId xmlns:p14="http://schemas.microsoft.com/office/powerpoint/2010/main" val="281491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D4F6E8-1305-4109-BF29-40ADEFBB2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608" y="232917"/>
            <a:ext cx="7704667" cy="905773"/>
          </a:xfrm>
        </p:spPr>
        <p:txBody>
          <a:bodyPr/>
          <a:lstStyle/>
          <a:p>
            <a:r>
              <a:rPr lang="en-US" dirty="0"/>
              <a:t>Block Diagram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39FD880-3261-44DC-8FDB-8374811278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65524" y="1744121"/>
            <a:ext cx="7212952" cy="3369757"/>
          </a:xfrm>
        </p:spPr>
      </p:pic>
    </p:spTree>
    <p:extLst>
      <p:ext uri="{BB962C8B-B14F-4D97-AF65-F5344CB8AC3E}">
        <p14:creationId xmlns:p14="http://schemas.microsoft.com/office/powerpoint/2010/main" val="2588705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D4F6E8-1305-4109-BF29-40ADEFBB2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608" y="232917"/>
            <a:ext cx="7704667" cy="905773"/>
          </a:xfrm>
        </p:spPr>
        <p:txBody>
          <a:bodyPr/>
          <a:lstStyle/>
          <a:p>
            <a:r>
              <a:rPr lang="en-US" dirty="0"/>
              <a:t>Circuit Diagram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978B4C6-E4FE-4811-BBEC-A613F37554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94694" y="1392942"/>
            <a:ext cx="7228186" cy="3562880"/>
          </a:xfrm>
        </p:spPr>
      </p:pic>
    </p:spTree>
    <p:extLst>
      <p:ext uri="{BB962C8B-B14F-4D97-AF65-F5344CB8AC3E}">
        <p14:creationId xmlns:p14="http://schemas.microsoft.com/office/powerpoint/2010/main" val="3992250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D4F6E8-1305-4109-BF29-40ADEFBB2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608" y="232917"/>
            <a:ext cx="7704667" cy="90577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 for- Trash Classification</a:t>
            </a:r>
            <a:br>
              <a:rPr lang="en-US" dirty="0"/>
            </a:br>
            <a:r>
              <a:rPr lang="en-US" dirty="0"/>
              <a:t>Recycle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A2312F-ECDD-4AEC-ADB5-7ACAD53F1FA8}"/>
              </a:ext>
            </a:extLst>
          </p:cNvPr>
          <p:cNvSpPr txBox="1"/>
          <p:nvPr/>
        </p:nvSpPr>
        <p:spPr>
          <a:xfrm>
            <a:off x="2093490" y="5218141"/>
            <a:ext cx="1977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Deep learning results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745EB6-ED8C-410E-8C79-DFC3D9E0E34C}"/>
              </a:ext>
            </a:extLst>
          </p:cNvPr>
          <p:cNvSpPr txBox="1"/>
          <p:nvPr/>
        </p:nvSpPr>
        <p:spPr>
          <a:xfrm>
            <a:off x="6199122" y="5171974"/>
            <a:ext cx="1748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99% for insulation tape</a:t>
            </a:r>
          </a:p>
        </p:txBody>
      </p:sp>
      <p:pic>
        <p:nvPicPr>
          <p:cNvPr id="6" name="Content Placeholder 5" descr="A close up of a computer&#10;&#10;Description automatically generated">
            <a:extLst>
              <a:ext uri="{FF2B5EF4-FFF2-40B4-BE49-F238E27FC236}">
                <a16:creationId xmlns:a16="http://schemas.microsoft.com/office/drawing/2014/main" id="{FB002E94-2D13-45E3-A205-352924C0825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04901" y="1822626"/>
            <a:ext cx="3553882" cy="2665412"/>
          </a:xfrm>
        </p:spPr>
      </p:pic>
      <p:pic>
        <p:nvPicPr>
          <p:cNvPr id="8" name="Content Placeholder 7" descr="A screenshot of a computer&#10;&#10;Description automatically generated">
            <a:extLst>
              <a:ext uri="{FF2B5EF4-FFF2-40B4-BE49-F238E27FC236}">
                <a16:creationId xmlns:a16="http://schemas.microsoft.com/office/drawing/2014/main" id="{42EFA374-29C9-4F45-BA44-BA2D8673E6B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949032" y="1822626"/>
            <a:ext cx="3553882" cy="2665412"/>
          </a:xfrm>
        </p:spPr>
      </p:pic>
    </p:spTree>
    <p:extLst>
      <p:ext uri="{BB962C8B-B14F-4D97-AF65-F5344CB8AC3E}">
        <p14:creationId xmlns:p14="http://schemas.microsoft.com/office/powerpoint/2010/main" val="693690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D4F6E8-1305-4109-BF29-40ADEFBB2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608" y="232917"/>
            <a:ext cx="7704667" cy="90577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 for- Trash Classification</a:t>
            </a:r>
            <a:br>
              <a:rPr lang="en-US" dirty="0"/>
            </a:br>
            <a:r>
              <a:rPr lang="en-US" dirty="0"/>
              <a:t>Organic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A2312F-ECDD-4AEC-ADB5-7ACAD53F1FA8}"/>
              </a:ext>
            </a:extLst>
          </p:cNvPr>
          <p:cNvSpPr txBox="1"/>
          <p:nvPr/>
        </p:nvSpPr>
        <p:spPr>
          <a:xfrm>
            <a:off x="2093490" y="5218141"/>
            <a:ext cx="1977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Deep learning results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745EB6-ED8C-410E-8C79-DFC3D9E0E34C}"/>
              </a:ext>
            </a:extLst>
          </p:cNvPr>
          <p:cNvSpPr txBox="1"/>
          <p:nvPr/>
        </p:nvSpPr>
        <p:spPr>
          <a:xfrm>
            <a:off x="6199122" y="5171974"/>
            <a:ext cx="1748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75% for Organic-Apple</a:t>
            </a:r>
          </a:p>
        </p:txBody>
      </p:sp>
      <p:pic>
        <p:nvPicPr>
          <p:cNvPr id="11" name="Content Placeholder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C36FA396-589C-4730-AAE2-00B0E211FE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217348" y="2097088"/>
            <a:ext cx="3551766" cy="2663825"/>
          </a:xfrm>
        </p:spPr>
      </p:pic>
      <p:pic>
        <p:nvPicPr>
          <p:cNvPr id="14" name="Content Placeholder 13" descr="A screenshot of a computer&#10;&#10;Description automatically generated">
            <a:extLst>
              <a:ext uri="{FF2B5EF4-FFF2-40B4-BE49-F238E27FC236}">
                <a16:creationId xmlns:a16="http://schemas.microsoft.com/office/drawing/2014/main" id="{F0FE610A-4702-4F20-8428-F75C085CF17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069417" y="2097088"/>
            <a:ext cx="3551766" cy="2663825"/>
          </a:xfrm>
        </p:spPr>
      </p:pic>
    </p:spTree>
    <p:extLst>
      <p:ext uri="{BB962C8B-B14F-4D97-AF65-F5344CB8AC3E}">
        <p14:creationId xmlns:p14="http://schemas.microsoft.com/office/powerpoint/2010/main" val="4150180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D4F6E8-1305-4109-BF29-40ADEFBB2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608" y="232917"/>
            <a:ext cx="7704667" cy="90577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 for- Trash Classification on APP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A2312F-ECDD-4AEC-ADB5-7ACAD53F1FA8}"/>
              </a:ext>
            </a:extLst>
          </p:cNvPr>
          <p:cNvSpPr txBox="1"/>
          <p:nvPr/>
        </p:nvSpPr>
        <p:spPr>
          <a:xfrm>
            <a:off x="2116068" y="5370512"/>
            <a:ext cx="19773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95% for Organic-Potato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C745EB6-ED8C-410E-8C79-DFC3D9E0E34C}"/>
              </a:ext>
            </a:extLst>
          </p:cNvPr>
          <p:cNvSpPr txBox="1"/>
          <p:nvPr/>
        </p:nvSpPr>
        <p:spPr>
          <a:xfrm>
            <a:off x="6199122" y="5171974"/>
            <a:ext cx="1748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 94% for Recycle-Plastic bottle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36FA396-589C-4730-AAE2-00B0E211FE8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1684828" y="1487488"/>
            <a:ext cx="2300149" cy="3623168"/>
          </a:xfr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F0FE610A-4702-4F20-8428-F75C085CF17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5871508" y="1487488"/>
            <a:ext cx="2300149" cy="3605874"/>
          </a:xfrm>
        </p:spPr>
      </p:pic>
    </p:spTree>
    <p:extLst>
      <p:ext uri="{BB962C8B-B14F-4D97-AF65-F5344CB8AC3E}">
        <p14:creationId xmlns:p14="http://schemas.microsoft.com/office/powerpoint/2010/main" val="653875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D4F6E8-1305-4109-BF29-40ADEFBB2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608" y="232917"/>
            <a:ext cx="7704667" cy="905773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6" name="projectVideo">
            <a:hlinkClick r:id="" action="ppaction://media"/>
            <a:extLst>
              <a:ext uri="{FF2B5EF4-FFF2-40B4-BE49-F238E27FC236}">
                <a16:creationId xmlns:a16="http://schemas.microsoft.com/office/drawing/2014/main" id="{AC2D65C3-D762-4233-9911-D882AE913570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9860" y="1481137"/>
            <a:ext cx="6857592" cy="3858507"/>
          </a:xfrm>
        </p:spPr>
      </p:pic>
    </p:spTree>
    <p:extLst>
      <p:ext uri="{BB962C8B-B14F-4D97-AF65-F5344CB8AC3E}">
        <p14:creationId xmlns:p14="http://schemas.microsoft.com/office/powerpoint/2010/main" val="904046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6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EBEBEB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331</TotalTime>
  <Words>267</Words>
  <Application>Microsoft Office PowerPoint</Application>
  <PresentationFormat>On-screen Show (4:3)</PresentationFormat>
  <Paragraphs>33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Corbel</vt:lpstr>
      <vt:lpstr>Parallax</vt:lpstr>
      <vt:lpstr>Trash Classifier</vt:lpstr>
      <vt:lpstr>Introduction</vt:lpstr>
      <vt:lpstr>Objective</vt:lpstr>
      <vt:lpstr>Block Diagram </vt:lpstr>
      <vt:lpstr>Circuit Diagram </vt:lpstr>
      <vt:lpstr>Results for- Trash Classification Recycle</vt:lpstr>
      <vt:lpstr>Results for- Trash Classification Organic</vt:lpstr>
      <vt:lpstr>Results for- Trash Classification on APP</vt:lpstr>
      <vt:lpstr>Demo</vt:lpstr>
      <vt:lpstr>Things to be Done further</vt:lpstr>
      <vt:lpstr>Thank You! 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Trash Detector and Trash Level Detector System</dc:title>
  <dc:creator>Ashish Pant</dc:creator>
  <cp:lastModifiedBy>Samant, Prerana</cp:lastModifiedBy>
  <cp:revision>22</cp:revision>
  <dcterms:created xsi:type="dcterms:W3CDTF">2019-10-11T15:22:58Z</dcterms:created>
  <dcterms:modified xsi:type="dcterms:W3CDTF">2019-12-09T02:07:28Z</dcterms:modified>
</cp:coreProperties>
</file>

<file path=docProps/thumbnail.jpeg>
</file>